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9FA35-2BCD-4665-AB56-41570FBAA073}" v="26" dt="2020-05-03T03:32:14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salacchi, Lauren A" userId="cd8674dd-a716-41e0-b323-58fc3d9d684a" providerId="ADAL" clId="{11A9FA35-2BCD-4665-AB56-41570FBAA073}"/>
    <pc:docChg chg="undo custSel addSld delSld modSld">
      <pc:chgData name="Busalacchi, Lauren A" userId="cd8674dd-a716-41e0-b323-58fc3d9d684a" providerId="ADAL" clId="{11A9FA35-2BCD-4665-AB56-41570FBAA073}" dt="2020-05-03T03:32:14.677" v="402"/>
      <pc:docMkLst>
        <pc:docMk/>
      </pc:docMkLst>
      <pc:sldChg chg="addSp modSp">
        <pc:chgData name="Busalacchi, Lauren A" userId="cd8674dd-a716-41e0-b323-58fc3d9d684a" providerId="ADAL" clId="{11A9FA35-2BCD-4665-AB56-41570FBAA073}" dt="2020-05-03T03:32:14.677" v="402"/>
        <pc:sldMkLst>
          <pc:docMk/>
          <pc:sldMk cId="422824829" sldId="256"/>
        </pc:sldMkLst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422824829" sldId="256"/>
            <ac:picMk id="4" creationId="{0F773A44-6FF9-4F56-9EC6-E5B9841BD9B3}"/>
          </ac:picMkLst>
        </pc:picChg>
      </pc:sldChg>
      <pc:sldChg chg="addSp modSp">
        <pc:chgData name="Busalacchi, Lauren A" userId="cd8674dd-a716-41e0-b323-58fc3d9d684a" providerId="ADAL" clId="{11A9FA35-2BCD-4665-AB56-41570FBAA073}" dt="2020-05-03T03:32:14.677" v="402"/>
        <pc:sldMkLst>
          <pc:docMk/>
          <pc:sldMk cId="2392104822" sldId="257"/>
        </pc:sldMkLst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2392104822" sldId="257"/>
            <ac:picMk id="4" creationId="{FA8A233C-6F46-4592-ABEB-A527AC85E70F}"/>
          </ac:picMkLst>
        </pc:picChg>
      </pc:sldChg>
      <pc:sldChg chg="addSp modSp">
        <pc:chgData name="Busalacchi, Lauren A" userId="cd8674dd-a716-41e0-b323-58fc3d9d684a" providerId="ADAL" clId="{11A9FA35-2BCD-4665-AB56-41570FBAA073}" dt="2020-05-03T03:32:14.677" v="402"/>
        <pc:sldMkLst>
          <pc:docMk/>
          <pc:sldMk cId="1472012788" sldId="258"/>
        </pc:sldMkLst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1472012788" sldId="258"/>
            <ac:picMk id="7" creationId="{9952C558-731D-412B-8830-FD858B51D30D}"/>
          </ac:picMkLst>
        </pc:picChg>
      </pc:sldChg>
      <pc:sldChg chg="addSp modSp">
        <pc:chgData name="Busalacchi, Lauren A" userId="cd8674dd-a716-41e0-b323-58fc3d9d684a" providerId="ADAL" clId="{11A9FA35-2BCD-4665-AB56-41570FBAA073}" dt="2020-05-03T03:32:14.677" v="402"/>
        <pc:sldMkLst>
          <pc:docMk/>
          <pc:sldMk cId="200774806" sldId="259"/>
        </pc:sldMkLst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200774806" sldId="259"/>
            <ac:picMk id="4" creationId="{A97E185B-4793-48C8-AF64-7BE50FA62264}"/>
          </ac:picMkLst>
        </pc:picChg>
      </pc:sldChg>
      <pc:sldChg chg="addSp modSp">
        <pc:chgData name="Busalacchi, Lauren A" userId="cd8674dd-a716-41e0-b323-58fc3d9d684a" providerId="ADAL" clId="{11A9FA35-2BCD-4665-AB56-41570FBAA073}" dt="2020-05-03T03:32:14.677" v="402"/>
        <pc:sldMkLst>
          <pc:docMk/>
          <pc:sldMk cId="655709753" sldId="260"/>
        </pc:sldMkLst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655709753" sldId="260"/>
            <ac:picMk id="8" creationId="{F0CCCDF5-A1B4-45BB-BB30-9D016E687A39}"/>
          </ac:picMkLst>
        </pc:picChg>
      </pc:sldChg>
      <pc:sldChg chg="addSp modSp">
        <pc:chgData name="Busalacchi, Lauren A" userId="cd8674dd-a716-41e0-b323-58fc3d9d684a" providerId="ADAL" clId="{11A9FA35-2BCD-4665-AB56-41570FBAA073}" dt="2020-05-03T03:32:14.677" v="402"/>
        <pc:sldMkLst>
          <pc:docMk/>
          <pc:sldMk cId="794631024" sldId="261"/>
        </pc:sldMkLst>
        <pc:spChg chg="mod">
          <ac:chgData name="Busalacchi, Lauren A" userId="cd8674dd-a716-41e0-b323-58fc3d9d684a" providerId="ADAL" clId="{11A9FA35-2BCD-4665-AB56-41570FBAA073}" dt="2020-05-03T02:25:56.532" v="0" actId="12788"/>
          <ac:spMkLst>
            <pc:docMk/>
            <pc:sldMk cId="794631024" sldId="261"/>
            <ac:spMk id="2" creationId="{56A8913F-F4B7-4251-ADC4-8FD6B679E9E6}"/>
          </ac:spMkLst>
        </pc:spChg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794631024" sldId="261"/>
            <ac:picMk id="27" creationId="{FBDAE7B0-897A-4CDC-8AA7-CD400D835C7A}"/>
          </ac:picMkLst>
        </pc:picChg>
      </pc:sldChg>
      <pc:sldChg chg="modSp add del">
        <pc:chgData name="Busalacchi, Lauren A" userId="cd8674dd-a716-41e0-b323-58fc3d9d684a" providerId="ADAL" clId="{11A9FA35-2BCD-4665-AB56-41570FBAA073}" dt="2020-05-03T02:26:39.866" v="24" actId="2696"/>
        <pc:sldMkLst>
          <pc:docMk/>
          <pc:sldMk cId="581117552" sldId="262"/>
        </pc:sldMkLst>
        <pc:spChg chg="mod">
          <ac:chgData name="Busalacchi, Lauren A" userId="cd8674dd-a716-41e0-b323-58fc3d9d684a" providerId="ADAL" clId="{11A9FA35-2BCD-4665-AB56-41570FBAA073}" dt="2020-05-03T02:26:07.362" v="22" actId="20577"/>
          <ac:spMkLst>
            <pc:docMk/>
            <pc:sldMk cId="581117552" sldId="262"/>
            <ac:spMk id="2" creationId="{B28A0151-754D-40C3-8925-052FF31DD03A}"/>
          </ac:spMkLst>
        </pc:spChg>
      </pc:sldChg>
      <pc:sldChg chg="addSp delSp modSp add">
        <pc:chgData name="Busalacchi, Lauren A" userId="cd8674dd-a716-41e0-b323-58fc3d9d684a" providerId="ADAL" clId="{11A9FA35-2BCD-4665-AB56-41570FBAA073}" dt="2020-05-03T03:32:14.677" v="402"/>
        <pc:sldMkLst>
          <pc:docMk/>
          <pc:sldMk cId="3483481661" sldId="263"/>
        </pc:sldMkLst>
        <pc:spChg chg="mod">
          <ac:chgData name="Busalacchi, Lauren A" userId="cd8674dd-a716-41e0-b323-58fc3d9d684a" providerId="ADAL" clId="{11A9FA35-2BCD-4665-AB56-41570FBAA073}" dt="2020-05-03T02:26:45.326" v="45" actId="20577"/>
          <ac:spMkLst>
            <pc:docMk/>
            <pc:sldMk cId="3483481661" sldId="263"/>
            <ac:spMk id="2" creationId="{937156EF-E966-414A-9168-DAA133746DCD}"/>
          </ac:spMkLst>
        </pc:spChg>
        <pc:spChg chg="add del mod">
          <ac:chgData name="Busalacchi, Lauren A" userId="cd8674dd-a716-41e0-b323-58fc3d9d684a" providerId="ADAL" clId="{11A9FA35-2BCD-4665-AB56-41570FBAA073}" dt="2020-05-03T02:29:31.693" v="98" actId="14100"/>
          <ac:spMkLst>
            <pc:docMk/>
            <pc:sldMk cId="3483481661" sldId="263"/>
            <ac:spMk id="3" creationId="{BC1F2584-0CD3-498E-A7F0-FE2181F70904}"/>
          </ac:spMkLst>
        </pc:spChg>
        <pc:spChg chg="add del mod">
          <ac:chgData name="Busalacchi, Lauren A" userId="cd8674dd-a716-41e0-b323-58fc3d9d684a" providerId="ADAL" clId="{11A9FA35-2BCD-4665-AB56-41570FBAA073}" dt="2020-05-03T02:30:27.300" v="105" actId="14100"/>
          <ac:spMkLst>
            <pc:docMk/>
            <pc:sldMk cId="3483481661" sldId="263"/>
            <ac:spMk id="4" creationId="{B3A1BA53-77DF-4FB5-8262-41D5E2A642B1}"/>
          </ac:spMkLst>
        </pc:spChg>
        <pc:picChg chg="add del mod">
          <ac:chgData name="Busalacchi, Lauren A" userId="cd8674dd-a716-41e0-b323-58fc3d9d684a" providerId="ADAL" clId="{11A9FA35-2BCD-4665-AB56-41570FBAA073}" dt="2020-05-03T02:27:34.259" v="50" actId="931"/>
          <ac:picMkLst>
            <pc:docMk/>
            <pc:sldMk cId="3483481661" sldId="263"/>
            <ac:picMk id="6" creationId="{F1BCD220-7C19-48BD-A325-F775283CAD6B}"/>
          </ac:picMkLst>
        </pc:picChg>
        <pc:picChg chg="add del mod">
          <ac:chgData name="Busalacchi, Lauren A" userId="cd8674dd-a716-41e0-b323-58fc3d9d684a" providerId="ADAL" clId="{11A9FA35-2BCD-4665-AB56-41570FBAA073}" dt="2020-05-03T02:27:58.865" v="66" actId="931"/>
          <ac:picMkLst>
            <pc:docMk/>
            <pc:sldMk cId="3483481661" sldId="263"/>
            <ac:picMk id="8" creationId="{F5EF515F-E65D-413B-9E31-58C12BCE3862}"/>
          </ac:picMkLst>
        </pc:picChg>
        <pc:picChg chg="add mod">
          <ac:chgData name="Busalacchi, Lauren A" userId="cd8674dd-a716-41e0-b323-58fc3d9d684a" providerId="ADAL" clId="{11A9FA35-2BCD-4665-AB56-41570FBAA073}" dt="2020-05-03T02:29:25.148" v="97" actId="1035"/>
          <ac:picMkLst>
            <pc:docMk/>
            <pc:sldMk cId="3483481661" sldId="263"/>
            <ac:picMk id="10" creationId="{64D682C6-5EC7-4CD6-85D4-8D29D834A47F}"/>
          </ac:picMkLst>
        </pc:picChg>
        <pc:picChg chg="add mod">
          <ac:chgData name="Busalacchi, Lauren A" userId="cd8674dd-a716-41e0-b323-58fc3d9d684a" providerId="ADAL" clId="{11A9FA35-2BCD-4665-AB56-41570FBAA073}" dt="2020-05-03T02:30:30.522" v="106" actId="1076"/>
          <ac:picMkLst>
            <pc:docMk/>
            <pc:sldMk cId="3483481661" sldId="263"/>
            <ac:picMk id="12" creationId="{87A9742F-C5AA-4202-92E9-99DAF30EC636}"/>
          </ac:picMkLst>
        </pc:picChg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3483481661" sldId="263"/>
            <ac:picMk id="13" creationId="{8F09A41E-6545-469F-A24B-E9B21C3575AB}"/>
          </ac:picMkLst>
        </pc:picChg>
      </pc:sldChg>
      <pc:sldChg chg="addSp delSp modSp add">
        <pc:chgData name="Busalacchi, Lauren A" userId="cd8674dd-a716-41e0-b323-58fc3d9d684a" providerId="ADAL" clId="{11A9FA35-2BCD-4665-AB56-41570FBAA073}" dt="2020-05-03T03:32:14.677" v="402"/>
        <pc:sldMkLst>
          <pc:docMk/>
          <pc:sldMk cId="1857069573" sldId="264"/>
        </pc:sldMkLst>
        <pc:spChg chg="mod">
          <ac:chgData name="Busalacchi, Lauren A" userId="cd8674dd-a716-41e0-b323-58fc3d9d684a" providerId="ADAL" clId="{11A9FA35-2BCD-4665-AB56-41570FBAA073}" dt="2020-05-03T02:30:56.706" v="114" actId="20577"/>
          <ac:spMkLst>
            <pc:docMk/>
            <pc:sldMk cId="1857069573" sldId="264"/>
            <ac:spMk id="2" creationId="{19236CD2-BD32-49FD-B966-302FF1ACD128}"/>
          </ac:spMkLst>
        </pc:spChg>
        <pc:spChg chg="mod">
          <ac:chgData name="Busalacchi, Lauren A" userId="cd8674dd-a716-41e0-b323-58fc3d9d684a" providerId="ADAL" clId="{11A9FA35-2BCD-4665-AB56-41570FBAA073}" dt="2020-05-03T02:32:03.558" v="119" actId="14100"/>
          <ac:spMkLst>
            <pc:docMk/>
            <pc:sldMk cId="1857069573" sldId="264"/>
            <ac:spMk id="3" creationId="{FC38E2BC-2173-4D33-BAB6-032B84877252}"/>
          </ac:spMkLst>
        </pc:spChg>
        <pc:spChg chg="del">
          <ac:chgData name="Busalacchi, Lauren A" userId="cd8674dd-a716-41e0-b323-58fc3d9d684a" providerId="ADAL" clId="{11A9FA35-2BCD-4665-AB56-41570FBAA073}" dt="2020-05-03T02:31:58.244" v="118" actId="478"/>
          <ac:spMkLst>
            <pc:docMk/>
            <pc:sldMk cId="1857069573" sldId="264"/>
            <ac:spMk id="4" creationId="{650E25CB-F104-46AD-A618-3349726C084D}"/>
          </ac:spMkLst>
        </pc:spChg>
        <pc:picChg chg="add mod">
          <ac:chgData name="Busalacchi, Lauren A" userId="cd8674dd-a716-41e0-b323-58fc3d9d684a" providerId="ADAL" clId="{11A9FA35-2BCD-4665-AB56-41570FBAA073}" dt="2020-05-03T02:35:39.476" v="146" actId="208"/>
          <ac:picMkLst>
            <pc:docMk/>
            <pc:sldMk cId="1857069573" sldId="264"/>
            <ac:picMk id="5" creationId="{2EB2FE53-1F17-47CB-98B4-FD5F8F1D1F66}"/>
          </ac:picMkLst>
        </pc:picChg>
        <pc:picChg chg="add mod">
          <ac:chgData name="Busalacchi, Lauren A" userId="cd8674dd-a716-41e0-b323-58fc3d9d684a" providerId="ADAL" clId="{11A9FA35-2BCD-4665-AB56-41570FBAA073}" dt="2020-05-03T02:35:19.419" v="140" actId="208"/>
          <ac:picMkLst>
            <pc:docMk/>
            <pc:sldMk cId="1857069573" sldId="264"/>
            <ac:picMk id="6" creationId="{7C1ABD35-F928-442A-9433-FE3E07DB7379}"/>
          </ac:picMkLst>
        </pc:picChg>
        <pc:picChg chg="add mod modCrop">
          <ac:chgData name="Busalacchi, Lauren A" userId="cd8674dd-a716-41e0-b323-58fc3d9d684a" providerId="ADAL" clId="{11A9FA35-2BCD-4665-AB56-41570FBAA073}" dt="2020-05-03T02:35:49.850" v="148" actId="732"/>
          <ac:picMkLst>
            <pc:docMk/>
            <pc:sldMk cId="1857069573" sldId="264"/>
            <ac:picMk id="7" creationId="{C2A9B53B-BAFC-413B-9D5D-D7B59E6C7208}"/>
          </ac:picMkLst>
        </pc:picChg>
        <pc:picChg chg="add mod">
          <ac:chgData name="Busalacchi, Lauren A" userId="cd8674dd-a716-41e0-b323-58fc3d9d684a" providerId="ADAL" clId="{11A9FA35-2BCD-4665-AB56-41570FBAA073}" dt="2020-05-03T02:35:32.137" v="144" actId="1076"/>
          <ac:picMkLst>
            <pc:docMk/>
            <pc:sldMk cId="1857069573" sldId="264"/>
            <ac:picMk id="8" creationId="{D8E73951-21AF-4BE5-AD34-A239ADC33F7C}"/>
          </ac:picMkLst>
        </pc:picChg>
        <pc:picChg chg="add mod">
          <ac:chgData name="Busalacchi, Lauren A" userId="cd8674dd-a716-41e0-b323-58fc3d9d684a" providerId="ADAL" clId="{11A9FA35-2BCD-4665-AB56-41570FBAA073}" dt="2020-05-03T02:35:22.277" v="141" actId="208"/>
          <ac:picMkLst>
            <pc:docMk/>
            <pc:sldMk cId="1857069573" sldId="264"/>
            <ac:picMk id="9" creationId="{DBDEBB09-C868-4E41-ACBB-E984D9DE87BE}"/>
          </ac:picMkLst>
        </pc:picChg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1857069573" sldId="264"/>
            <ac:picMk id="10" creationId="{F8AFFA6D-A690-4B51-90C2-CA28DDB1A7EE}"/>
          </ac:picMkLst>
        </pc:picChg>
      </pc:sldChg>
      <pc:sldChg chg="addSp delSp modSp add">
        <pc:chgData name="Busalacchi, Lauren A" userId="cd8674dd-a716-41e0-b323-58fc3d9d684a" providerId="ADAL" clId="{11A9FA35-2BCD-4665-AB56-41570FBAA073}" dt="2020-05-03T03:32:14.677" v="402"/>
        <pc:sldMkLst>
          <pc:docMk/>
          <pc:sldMk cId="3910741915" sldId="265"/>
        </pc:sldMkLst>
        <pc:spChg chg="del">
          <ac:chgData name="Busalacchi, Lauren A" userId="cd8674dd-a716-41e0-b323-58fc3d9d684a" providerId="ADAL" clId="{11A9FA35-2BCD-4665-AB56-41570FBAA073}" dt="2020-05-03T02:38:14.305" v="150"/>
          <ac:spMkLst>
            <pc:docMk/>
            <pc:sldMk cId="3910741915" sldId="265"/>
            <ac:spMk id="2" creationId="{8E1A9665-D88C-4172-AF1D-80E604D21556}"/>
          </ac:spMkLst>
        </pc:spChg>
        <pc:spChg chg="del">
          <ac:chgData name="Busalacchi, Lauren A" userId="cd8674dd-a716-41e0-b323-58fc3d9d684a" providerId="ADAL" clId="{11A9FA35-2BCD-4665-AB56-41570FBAA073}" dt="2020-05-03T02:38:14.305" v="150"/>
          <ac:spMkLst>
            <pc:docMk/>
            <pc:sldMk cId="3910741915" sldId="265"/>
            <ac:spMk id="3" creationId="{6E3F1006-0821-41FE-9DD3-21F1965C870A}"/>
          </ac:spMkLst>
        </pc:spChg>
        <pc:spChg chg="del">
          <ac:chgData name="Busalacchi, Lauren A" userId="cd8674dd-a716-41e0-b323-58fc3d9d684a" providerId="ADAL" clId="{11A9FA35-2BCD-4665-AB56-41570FBAA073}" dt="2020-05-03T02:38:14.305" v="150"/>
          <ac:spMkLst>
            <pc:docMk/>
            <pc:sldMk cId="3910741915" sldId="265"/>
            <ac:spMk id="4" creationId="{455594EC-B00D-4D5A-A8CA-294D0552E0A1}"/>
          </ac:spMkLst>
        </pc:spChg>
        <pc:spChg chg="add mod">
          <ac:chgData name="Busalacchi, Lauren A" userId="cd8674dd-a716-41e0-b323-58fc3d9d684a" providerId="ADAL" clId="{11A9FA35-2BCD-4665-AB56-41570FBAA073}" dt="2020-05-03T02:38:41.156" v="173" actId="20577"/>
          <ac:spMkLst>
            <pc:docMk/>
            <pc:sldMk cId="3910741915" sldId="265"/>
            <ac:spMk id="5" creationId="{1838D603-0F5C-4415-9882-C9F84FFF0F7B}"/>
          </ac:spMkLst>
        </pc:spChg>
        <pc:spChg chg="add del mod">
          <ac:chgData name="Busalacchi, Lauren A" userId="cd8674dd-a716-41e0-b323-58fc3d9d684a" providerId="ADAL" clId="{11A9FA35-2BCD-4665-AB56-41570FBAA073}" dt="2020-05-03T02:38:20.217" v="152"/>
          <ac:spMkLst>
            <pc:docMk/>
            <pc:sldMk cId="3910741915" sldId="265"/>
            <ac:spMk id="6" creationId="{40F8759D-8DD2-4D39-9D8C-1E4DAF1393D5}"/>
          </ac:spMkLst>
        </pc:spChg>
        <pc:picChg chg="add mod">
          <ac:chgData name="Busalacchi, Lauren A" userId="cd8674dd-a716-41e0-b323-58fc3d9d684a" providerId="ADAL" clId="{11A9FA35-2BCD-4665-AB56-41570FBAA073}" dt="2020-05-03T03:04:44.761" v="399" actId="1076"/>
          <ac:picMkLst>
            <pc:docMk/>
            <pc:sldMk cId="3910741915" sldId="265"/>
            <ac:picMk id="7" creationId="{D3587F3F-A213-4B64-861C-01E59AA390DE}"/>
          </ac:picMkLst>
        </pc:picChg>
        <pc:picChg chg="add mod">
          <ac:chgData name="Busalacchi, Lauren A" userId="cd8674dd-a716-41e0-b323-58fc3d9d684a" providerId="ADAL" clId="{11A9FA35-2BCD-4665-AB56-41570FBAA073}" dt="2020-05-03T03:04:47.917" v="400" actId="1076"/>
          <ac:picMkLst>
            <pc:docMk/>
            <pc:sldMk cId="3910741915" sldId="265"/>
            <ac:picMk id="8" creationId="{84835AAD-2D81-478E-84D4-712081C2EC2A}"/>
          </ac:picMkLst>
        </pc:picChg>
        <pc:picChg chg="add mod">
          <ac:chgData name="Busalacchi, Lauren A" userId="cd8674dd-a716-41e0-b323-58fc3d9d684a" providerId="ADAL" clId="{11A9FA35-2BCD-4665-AB56-41570FBAA073}" dt="2020-05-03T03:04:51.687" v="401" actId="1076"/>
          <ac:picMkLst>
            <pc:docMk/>
            <pc:sldMk cId="3910741915" sldId="265"/>
            <ac:picMk id="9" creationId="{A1253BC0-2328-4330-99CA-A96D8116CF88}"/>
          </ac:picMkLst>
        </pc:picChg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3910741915" sldId="265"/>
            <ac:picMk id="10" creationId="{834543FF-E789-49E7-B522-03ABC8462459}"/>
          </ac:picMkLst>
        </pc:picChg>
      </pc:sldChg>
      <pc:sldChg chg="addSp modSp add">
        <pc:chgData name="Busalacchi, Lauren A" userId="cd8674dd-a716-41e0-b323-58fc3d9d684a" providerId="ADAL" clId="{11A9FA35-2BCD-4665-AB56-41570FBAA073}" dt="2020-05-03T03:32:14.677" v="402"/>
        <pc:sldMkLst>
          <pc:docMk/>
          <pc:sldMk cId="2999299371" sldId="266"/>
        </pc:sldMkLst>
        <pc:spChg chg="mod">
          <ac:chgData name="Busalacchi, Lauren A" userId="cd8674dd-a716-41e0-b323-58fc3d9d684a" providerId="ADAL" clId="{11A9FA35-2BCD-4665-AB56-41570FBAA073}" dt="2020-05-03T02:44:14.177" v="193" actId="20577"/>
          <ac:spMkLst>
            <pc:docMk/>
            <pc:sldMk cId="2999299371" sldId="266"/>
            <ac:spMk id="2" creationId="{21D65266-2C0A-4554-9DB9-908F25188589}"/>
          </ac:spMkLst>
        </pc:spChg>
        <pc:spChg chg="mod">
          <ac:chgData name="Busalacchi, Lauren A" userId="cd8674dd-a716-41e0-b323-58fc3d9d684a" providerId="ADAL" clId="{11A9FA35-2BCD-4665-AB56-41570FBAA073}" dt="2020-05-03T02:45:59.414" v="332" actId="20577"/>
          <ac:spMkLst>
            <pc:docMk/>
            <pc:sldMk cId="2999299371" sldId="266"/>
            <ac:spMk id="3" creationId="{660EB216-B95D-4A81-BF7D-600C633A659C}"/>
          </ac:spMkLst>
        </pc:spChg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2999299371" sldId="266"/>
            <ac:picMk id="4" creationId="{E828587F-C368-4CBA-A593-3B6FAACF780F}"/>
          </ac:picMkLst>
        </pc:picChg>
      </pc:sldChg>
      <pc:sldChg chg="addSp modSp add">
        <pc:chgData name="Busalacchi, Lauren A" userId="cd8674dd-a716-41e0-b323-58fc3d9d684a" providerId="ADAL" clId="{11A9FA35-2BCD-4665-AB56-41570FBAA073}" dt="2020-05-03T03:32:14.677" v="402"/>
        <pc:sldMkLst>
          <pc:docMk/>
          <pc:sldMk cId="2356471358" sldId="267"/>
        </pc:sldMkLst>
        <pc:spChg chg="mod">
          <ac:chgData name="Busalacchi, Lauren A" userId="cd8674dd-a716-41e0-b323-58fc3d9d684a" providerId="ADAL" clId="{11A9FA35-2BCD-4665-AB56-41570FBAA073}" dt="2020-05-03T02:47:36.504" v="383" actId="255"/>
          <ac:spMkLst>
            <pc:docMk/>
            <pc:sldMk cId="2356471358" sldId="267"/>
            <ac:spMk id="2" creationId="{5BAEFCAF-3C36-40F2-A486-7A8CAAEB5A08}"/>
          </ac:spMkLst>
        </pc:spChg>
        <pc:spChg chg="mod">
          <ac:chgData name="Busalacchi, Lauren A" userId="cd8674dd-a716-41e0-b323-58fc3d9d684a" providerId="ADAL" clId="{11A9FA35-2BCD-4665-AB56-41570FBAA073}" dt="2020-05-03T02:47:23.186" v="380" actId="242"/>
          <ac:spMkLst>
            <pc:docMk/>
            <pc:sldMk cId="2356471358" sldId="267"/>
            <ac:spMk id="3" creationId="{C35674ED-BDE2-4B33-BAC7-F5E84AB2504A}"/>
          </ac:spMkLst>
        </pc:spChg>
        <pc:picChg chg="add mod">
          <ac:chgData name="Busalacchi, Lauren A" userId="cd8674dd-a716-41e0-b323-58fc3d9d684a" providerId="ADAL" clId="{11A9FA35-2BCD-4665-AB56-41570FBAA073}" dt="2020-05-03T03:32:14.677" v="402"/>
          <ac:picMkLst>
            <pc:docMk/>
            <pc:sldMk cId="2356471358" sldId="267"/>
            <ac:picMk id="4" creationId="{D23C795B-D771-47B5-8863-1DF825376FF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FA8B-B3D0-48BF-A858-8670A6E6E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3D6CB-DF2C-4673-8DA0-7D1031F93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671C5-E5FB-4DA9-82D1-46A555743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029B9-D768-4999-AEF9-8AF30319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08D9C-22EC-4C4E-98AD-6B71D22F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9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F08E-4399-42D1-AF26-A81D6312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A03BD-90F8-465F-9B7F-0F37907D5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B8961-CBEC-44BF-ACC3-44450428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EF80-5298-45E5-A68A-330E4E5E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15613-6040-44A3-9489-99655225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6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7CB31-A000-465C-AC57-7309293D2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5079F-F24A-49BE-A4F4-599D7F6E8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8EADA-16D8-48B4-9BB6-86C47A218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5D305-72A3-406B-8D77-9D547E0F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BE4F6-7FF5-4CD6-9672-9CC8D6E4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4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297B-0F08-4358-A8CE-13D9FD1DAE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rgbClr val="800000"/>
            </a:solidFill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E048A-CF65-4B2B-B0D5-65F93D68F27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800000"/>
            </a:solidFill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3F39E-6438-404E-B2CE-6E5EDEC54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CC817-677D-4E60-92FF-DE5FB3C6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0BF97-F06C-4837-91AD-09A0741A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3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DE97-15FB-4AA1-A4CD-9B3D4C7E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62D1D-6CA2-4A6F-BCB6-4F3ECDE3C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28656-AC0B-4AB3-A3E1-B2EA6148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5DE66-4140-457A-91F3-78AF174E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CB2F-5A22-46BE-B336-9B41B20A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7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55A2-4543-4520-BF77-0C7390C1305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rgbClr val="800000"/>
            </a:solidFill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AB63-81CE-45E2-82C2-5EB3841EF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bg1"/>
          </a:solidFill>
          <a:ln>
            <a:solidFill>
              <a:srgbClr val="800000"/>
            </a:solidFill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2F948-93E2-40C7-9480-3B6346736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bg1"/>
          </a:solidFill>
          <a:ln>
            <a:solidFill>
              <a:srgbClr val="800000"/>
            </a:solidFill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E810A-AFC1-4050-A0CC-A5D40D64A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5EE94-DE7D-4D1F-A1F6-B378E8EA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EF9EF-7308-4475-8C4C-5B799C22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41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1F59-E7E6-4BA4-91CF-69687156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CAB01-DBC5-4063-BD73-2ECAA9BB0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C2B8C-DCF4-4BA9-945B-07A71B310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E615B4-8D48-489C-8C1D-C79D5358E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48C14-6A8C-4734-BB94-6B9886EBE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307BC-253B-4232-B946-57232AFF4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6EBF3-4030-4C1F-9E21-B89A0AD1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DEF11C-A516-49DE-8172-7E3DADE1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0EDF-1EE9-4571-B536-57AB763C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75E0F-56FA-4034-994B-2D29EEB0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10C87-2D17-43CF-9F8B-C86CC629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524AD-DF55-490E-A6D3-A67ED7F2E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1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7DB-899B-42AA-9298-41230177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70F36-BF24-40C2-B71A-8EB220C6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7E06C-69F1-4F7C-A663-D19CC7F4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4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039-13D4-4960-81E0-1BCA8AF0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1715-97E3-4D43-BA3E-F97D2985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B839B-2AAE-490C-984D-EC4DA046D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2A44E-67E8-48CC-8825-AD223245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2AC55-2D21-4AE3-B120-E9B8B6EE2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6159E-6451-43A6-9172-2FEE9655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25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ADEE-A013-4AED-8DF4-13E190C6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15333-D67A-4177-8AE1-899D4E3CF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07064-1799-405D-854A-086AA9040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21BF7-DDE1-4524-94A6-9167B2DC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E112D-0513-4B7C-9788-317C0F74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354D9-F219-4E0C-872E-96A1A25D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1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3BA9B-AC4B-4BA1-BBA1-AE5A7E4E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3DE8A-2041-41F8-A5FE-7A37CBDF3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801E0-5957-4CC9-AF5E-E8A5841F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2E92C-4A2F-4739-8C34-87D70A3FF81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996B5-22A7-4EEE-9B89-AD5D9985C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A7210-72F7-4A0B-B32F-21BD29C71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2140B-783C-4301-9340-DE6183CD2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8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hyperlink" Target="https://github.com/LBusalacchi/msds69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visitkc.com/visitors/things-do/shopping/kansas-citys-top-wine-shops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F8E5-D7BB-4A91-89B4-873A38887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2491"/>
          </a:xfrm>
          <a:solidFill>
            <a:srgbClr val="FFFFFF">
              <a:alpha val="69020"/>
            </a:srgbClr>
          </a:solidFill>
        </p:spPr>
        <p:txBody>
          <a:bodyPr/>
          <a:lstStyle/>
          <a:p>
            <a:r>
              <a:rPr lang="en-US" b="1" dirty="0"/>
              <a:t>Wine Review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D3833-D142-4888-9FD1-5070F23D8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7584" y="4037592"/>
            <a:ext cx="3076832" cy="871109"/>
          </a:xfrm>
          <a:solidFill>
            <a:schemeClr val="bg1">
              <a:alpha val="74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Lauren Busalacchi</a:t>
            </a:r>
          </a:p>
          <a:p>
            <a:r>
              <a:rPr lang="en-US" dirty="0"/>
              <a:t>Regis University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773A44-6FF9-4F56-9EC6-E5B9841BD9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19"/>
    </mc:Choice>
    <mc:Fallback>
      <p:transition spd="slow" advTm="18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5266-2C0A-4554-9DB9-908F2518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EB216-B95D-4A81-BF7D-600C633A6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to customized </a:t>
            </a:r>
            <a:r>
              <a:rPr lang="en-US" dirty="0" err="1"/>
              <a:t>stopwords</a:t>
            </a:r>
            <a:r>
              <a:rPr lang="en-US" dirty="0"/>
              <a:t> list</a:t>
            </a:r>
          </a:p>
          <a:p>
            <a:r>
              <a:rPr lang="en-US" dirty="0"/>
              <a:t>Lemmatization</a:t>
            </a:r>
          </a:p>
          <a:p>
            <a:r>
              <a:rPr lang="en-US" dirty="0"/>
              <a:t>Optimize to create less words and less topics</a:t>
            </a:r>
          </a:p>
          <a:p>
            <a:r>
              <a:rPr lang="en-US" dirty="0"/>
              <a:t>Reduce data input size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28587F-C368-4CBA-A593-3B6FAACF7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9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50"/>
    </mc:Choice>
    <mc:Fallback>
      <p:transition spd="slow" advTm="7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FCAF-3C36-40F2-A486-7A8CAAEB5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3966"/>
            <a:ext cx="10515600" cy="2923359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74ED-BDE2-4B33-BAC7-F5E84AB2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7065"/>
            <a:ext cx="10515600" cy="182072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See more details at </a:t>
            </a:r>
            <a:r>
              <a:rPr lang="en-US" dirty="0">
                <a:hlinkClick r:id="rId4"/>
              </a:rPr>
              <a:t>https://github.com/LBusalacchi/msds696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3C795B-D771-47B5-8863-1DF825376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7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31"/>
    </mc:Choice>
    <mc:Fallback>
      <p:transition spd="slow" advTm="18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B26A-E2C3-4048-A463-87F67D72A61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800000"/>
            </a:solidFill>
          </a:ln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38EB4-444C-4706-8F01-DEFCD7BF3FE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800000"/>
            </a:solidFill>
          </a:ln>
        </p:spPr>
        <p:txBody>
          <a:bodyPr/>
          <a:lstStyle/>
          <a:p>
            <a:r>
              <a:rPr lang="en-US" dirty="0"/>
              <a:t>The problem</a:t>
            </a:r>
          </a:p>
          <a:p>
            <a:r>
              <a:rPr lang="en-US" dirty="0"/>
              <a:t>What is LSA?</a:t>
            </a:r>
          </a:p>
          <a:p>
            <a:r>
              <a:rPr lang="en-US" dirty="0"/>
              <a:t>Practical Application of LSA</a:t>
            </a:r>
          </a:p>
          <a:p>
            <a:r>
              <a:rPr lang="en-US" dirty="0"/>
              <a:t>Results of the LSA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8A233C-6F46-4592-ABEB-A527AC85E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3"/>
    </mc:Choice>
    <mc:Fallback>
      <p:transition spd="slow" advTm="11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6A7B-3A85-42F0-87C6-1950FCCE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1886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1E0B9-86B0-49DC-B993-15F9F616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04"/>
            <a:ext cx="10515600" cy="5468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What’s something new I’ll like?!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25BD3-7B86-446C-A26C-1DE312C6A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10" y="2314831"/>
            <a:ext cx="7675179" cy="4093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42C56-9D2E-4078-8CE2-82F7A7CB4AD7}"/>
              </a:ext>
            </a:extLst>
          </p:cNvPr>
          <p:cNvSpPr txBox="1"/>
          <p:nvPr/>
        </p:nvSpPr>
        <p:spPr>
          <a:xfrm>
            <a:off x="5548045" y="6596814"/>
            <a:ext cx="4633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https://www.visitkc.com/visitors/things-do/shopping/kansas-citys-top-wine-shops</a:t>
            </a:r>
            <a:endParaRPr lang="en-US" sz="10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952C558-731D-412B-8830-FD858B51D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1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09"/>
    </mc:Choice>
    <mc:Fallback>
      <p:transition spd="slow" advTm="68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FE0F-79A6-4E43-803C-D1853167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Latent Semantic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4C410-BA42-4751-89A7-573D0E2C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Language Processing &amp; Topic Modeling</a:t>
            </a:r>
          </a:p>
          <a:p>
            <a:pPr lvl="1"/>
            <a:r>
              <a:rPr lang="en-US" dirty="0"/>
              <a:t>Takes a lot of different words at once, and provides a potential framework for understanding what they mean. </a:t>
            </a:r>
          </a:p>
          <a:p>
            <a:pPr lvl="1"/>
            <a:r>
              <a:rPr lang="en-US" dirty="0"/>
              <a:t>Computers can’t just do this for us!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7E185B-4793-48C8-AF64-7BE50FA622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29"/>
    </mc:Choice>
    <mc:Fallback>
      <p:transition spd="slow" advTm="3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FE0F-79A6-4E43-803C-D1853167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Latent Semantic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4C410-BA42-4751-89A7-573D0E2CD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2442075"/>
            <a:ext cx="3415301" cy="2808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“I like dogs.” </a:t>
            </a:r>
          </a:p>
          <a:p>
            <a:pPr marL="0" indent="0">
              <a:buNone/>
            </a:pPr>
            <a:r>
              <a:rPr lang="en-US" dirty="0"/>
              <a:t>“I do not like dogs, but I love cats.” </a:t>
            </a:r>
          </a:p>
          <a:p>
            <a:pPr marL="0" indent="0">
              <a:buNone/>
            </a:pPr>
            <a:r>
              <a:rPr lang="en-US" dirty="0"/>
              <a:t>“I watch a lot tv.” </a:t>
            </a:r>
          </a:p>
          <a:p>
            <a:pPr marL="0" indent="0">
              <a:buNone/>
            </a:pPr>
            <a:r>
              <a:rPr lang="en-US" dirty="0"/>
              <a:t>“Those dogs are so fluffy!”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CB02C6-526F-4F71-898B-CFB3C075AB66}"/>
              </a:ext>
            </a:extLst>
          </p:cNvPr>
          <p:cNvSpPr txBox="1">
            <a:spLocks/>
          </p:cNvSpPr>
          <p:nvPr/>
        </p:nvSpPr>
        <p:spPr>
          <a:xfrm>
            <a:off x="5151419" y="2442075"/>
            <a:ext cx="1889161" cy="2808020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Dogs – 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Like – 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Love –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TV –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Fluffy –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C1A536-2304-4B85-A7FC-37476366DAF8}"/>
              </a:ext>
            </a:extLst>
          </p:cNvPr>
          <p:cNvSpPr txBox="1">
            <a:spLocks/>
          </p:cNvSpPr>
          <p:nvPr/>
        </p:nvSpPr>
        <p:spPr>
          <a:xfrm>
            <a:off x="8174804" y="2442075"/>
            <a:ext cx="3415301" cy="2808020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Topic 1 – Dogs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Topic 2 – Like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Topic 3 – Love, TV, Fluffy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4D1EDC-FF8E-4633-AF1C-45DDF6F0D1C6}"/>
              </a:ext>
            </a:extLst>
          </p:cNvPr>
          <p:cNvSpPr/>
          <p:nvPr/>
        </p:nvSpPr>
        <p:spPr>
          <a:xfrm>
            <a:off x="4175375" y="3429000"/>
            <a:ext cx="883577" cy="7217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B17325-C2BA-4F5D-8400-37194DA19C01}"/>
              </a:ext>
            </a:extLst>
          </p:cNvPr>
          <p:cNvSpPr/>
          <p:nvPr/>
        </p:nvSpPr>
        <p:spPr>
          <a:xfrm>
            <a:off x="7165903" y="3429000"/>
            <a:ext cx="883577" cy="7217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0CCCDF5-A1B4-45BB-BB30-9D016E687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0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34"/>
    </mc:Choice>
    <mc:Fallback>
      <p:transition spd="slow" advTm="6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&quot;Not Allowed&quot; Symbol 21">
            <a:extLst>
              <a:ext uri="{FF2B5EF4-FFF2-40B4-BE49-F238E27FC236}">
                <a16:creationId xmlns:a16="http://schemas.microsoft.com/office/drawing/2014/main" id="{9FD76D45-BEA4-4994-AF23-E89293F52F6F}"/>
              </a:ext>
            </a:extLst>
          </p:cNvPr>
          <p:cNvSpPr/>
          <p:nvPr/>
        </p:nvSpPr>
        <p:spPr>
          <a:xfrm>
            <a:off x="4724402" y="3994934"/>
            <a:ext cx="2763749" cy="338003"/>
          </a:xfrm>
          <a:prstGeom prst="noSmoking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8913F-F4B7-4251-ADC4-8FD6B679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11"/>
            <a:ext cx="10515600" cy="770323"/>
          </a:xfrm>
        </p:spPr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FD16-D169-4255-913B-63840257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6998"/>
            <a:ext cx="10515600" cy="5637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“Cleaning” the relevant text: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57372-A355-4A92-8726-A742238F6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43010"/>
          <a:stretch/>
        </p:blipFill>
        <p:spPr>
          <a:xfrm>
            <a:off x="1199628" y="1419496"/>
            <a:ext cx="9573961" cy="580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708E6-FE51-4F39-9120-03F5B45ED6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" t="41085"/>
          <a:stretch/>
        </p:blipFill>
        <p:spPr>
          <a:xfrm>
            <a:off x="1309019" y="2573147"/>
            <a:ext cx="9573962" cy="594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BF38A8-361A-41EB-A277-0804ED8C3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8"/>
          <a:stretch/>
        </p:blipFill>
        <p:spPr>
          <a:xfrm>
            <a:off x="1309020" y="4462506"/>
            <a:ext cx="9573961" cy="5949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7285E53-3EDE-44F3-8D89-C28ACDDDF1E9}"/>
              </a:ext>
            </a:extLst>
          </p:cNvPr>
          <p:cNvGrpSpPr/>
          <p:nvPr/>
        </p:nvGrpSpPr>
        <p:grpSpPr>
          <a:xfrm>
            <a:off x="4592548" y="2074843"/>
            <a:ext cx="2979506" cy="391658"/>
            <a:chOff x="4592548" y="3102252"/>
            <a:chExt cx="3000054" cy="3916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B674BE-9A35-41F0-A539-17DA20300F93}"/>
                </a:ext>
              </a:extLst>
            </p:cNvPr>
            <p:cNvSpPr txBox="1"/>
            <p:nvPr/>
          </p:nvSpPr>
          <p:spPr>
            <a:xfrm>
              <a:off x="4816868" y="3102252"/>
              <a:ext cx="2558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.,!@#%&amp;()?/0123456789</a:t>
              </a:r>
            </a:p>
          </p:txBody>
        </p:sp>
        <p:sp>
          <p:nvSpPr>
            <p:cNvPr id="13" name="&quot;Not Allowed&quot; Symbol 12">
              <a:extLst>
                <a:ext uri="{FF2B5EF4-FFF2-40B4-BE49-F238E27FC236}">
                  <a16:creationId xmlns:a16="http://schemas.microsoft.com/office/drawing/2014/main" id="{537440BF-BA72-4470-A116-0FF83522B57D}"/>
                </a:ext>
              </a:extLst>
            </p:cNvPr>
            <p:cNvSpPr/>
            <p:nvPr/>
          </p:nvSpPr>
          <p:spPr>
            <a:xfrm>
              <a:off x="4592548" y="3102252"/>
              <a:ext cx="3000054" cy="391658"/>
            </a:xfrm>
            <a:prstGeom prst="noSmoking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7B029CF-F406-4024-A02B-FD14F25C61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8"/>
          <a:stretch/>
        </p:blipFill>
        <p:spPr>
          <a:xfrm>
            <a:off x="1323309" y="3600686"/>
            <a:ext cx="9545382" cy="563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70830F-0762-45D9-AFF5-8CDD90564A79}"/>
              </a:ext>
            </a:extLst>
          </p:cNvPr>
          <p:cNvSpPr txBox="1"/>
          <p:nvPr/>
        </p:nvSpPr>
        <p:spPr>
          <a:xfrm>
            <a:off x="4816868" y="3154169"/>
            <a:ext cx="243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Three letter words</a:t>
            </a:r>
          </a:p>
        </p:txBody>
      </p:sp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id="{DD62E7B7-141C-4570-A518-CDCA988D3F36}"/>
              </a:ext>
            </a:extLst>
          </p:cNvPr>
          <p:cNvSpPr/>
          <p:nvPr/>
        </p:nvSpPr>
        <p:spPr>
          <a:xfrm>
            <a:off x="4715838" y="3154169"/>
            <a:ext cx="2763749" cy="338003"/>
          </a:xfrm>
          <a:prstGeom prst="noSmoking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A42B78-FC0D-429C-B2D2-C24B943E3DC0}"/>
              </a:ext>
            </a:extLst>
          </p:cNvPr>
          <p:cNvSpPr txBox="1"/>
          <p:nvPr/>
        </p:nvSpPr>
        <p:spPr>
          <a:xfrm>
            <a:off x="4825432" y="3994934"/>
            <a:ext cx="243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Capital Letters</a:t>
            </a:r>
          </a:p>
        </p:txBody>
      </p: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28A2F905-09EF-449A-9D7C-AD0AF8CD9C13}"/>
              </a:ext>
            </a:extLst>
          </p:cNvPr>
          <p:cNvSpPr/>
          <p:nvPr/>
        </p:nvSpPr>
        <p:spPr>
          <a:xfrm>
            <a:off x="4710700" y="4004869"/>
            <a:ext cx="2763749" cy="338003"/>
          </a:xfrm>
          <a:prstGeom prst="noSmoking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793CA2-3F9E-4D3D-AD2C-D13F67CAF196}"/>
              </a:ext>
            </a:extLst>
          </p:cNvPr>
          <p:cNvSpPr txBox="1"/>
          <p:nvPr/>
        </p:nvSpPr>
        <p:spPr>
          <a:xfrm>
            <a:off x="4877657" y="4917895"/>
            <a:ext cx="243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B75504CE-BC81-46CD-A69C-8A22DEE6F4BD}"/>
              </a:ext>
            </a:extLst>
          </p:cNvPr>
          <p:cNvSpPr/>
          <p:nvPr/>
        </p:nvSpPr>
        <p:spPr>
          <a:xfrm>
            <a:off x="4724402" y="4933796"/>
            <a:ext cx="2763749" cy="338003"/>
          </a:xfrm>
          <a:prstGeom prst="noSmoking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35CAB0-4997-406E-8991-5C533FA503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006"/>
          <a:stretch/>
        </p:blipFill>
        <p:spPr>
          <a:xfrm>
            <a:off x="1323309" y="5581412"/>
            <a:ext cx="9545382" cy="37490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FBDAE7B0-897A-4CDC-8AA7-CD400D835C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67"/>
    </mc:Choice>
    <mc:Fallback>
      <p:transition spd="slow" advTm="133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56EF-E966-414A-9168-DAA13374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F2584-0CD3-498E-A7F0-FE2181F70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6"/>
            <a:ext cx="10515601" cy="20271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Vectorize: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1BA53-77DF-4FB5-8262-41D5E2A64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7" y="3987747"/>
            <a:ext cx="10515599" cy="27007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Model: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D682C6-5EC7-4CD6-85D4-8D29D834A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2449913"/>
            <a:ext cx="6115904" cy="120984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A9742F-C5AA-4202-92E9-99DAF30EC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5" y="4430736"/>
            <a:ext cx="7468642" cy="225774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F09A41E-6545-469F-A24B-E9B21C357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8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54"/>
    </mc:Choice>
    <mc:Fallback>
      <p:transition spd="slow" advTm="71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6CD2-BD32-49FD-B966-302FF1AC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E2BC-2173-4D33-BAB6-032B84877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79093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2FE53-1F17-47CB-98B4-FD5F8F1D1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13" y="1876995"/>
            <a:ext cx="3519176" cy="2512489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ABD35-F928-442A-9433-FE3E07DB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288" y="2171737"/>
            <a:ext cx="3772426" cy="2133898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9B53B-BAFC-413B-9D5D-D7B59E6C72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607"/>
          <a:stretch/>
        </p:blipFill>
        <p:spPr>
          <a:xfrm>
            <a:off x="1079712" y="4706315"/>
            <a:ext cx="3781953" cy="1823250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73951-21AF-4BE5-AD34-A239ADC33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7783" y="3564758"/>
            <a:ext cx="3032554" cy="1751628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EBB09-C868-4E41-ACBB-E984D9DE8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7543" y="4657554"/>
            <a:ext cx="4115745" cy="1872011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8AFFA6D-A690-4B51-90C2-CA28DDB1A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6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94"/>
    </mc:Choice>
    <mc:Fallback>
      <p:transition spd="slow" advTm="27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38D603-0F5C-4415-9882-C9F84FFF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587F3F-A213-4B64-861C-01E59AA39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7547" y="1878189"/>
            <a:ext cx="4615309" cy="482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835AAD-2D81-478E-84D4-712081C2E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18" y="1878189"/>
            <a:ext cx="3269573" cy="872984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53BC0-2328-4330-99CA-A96D8116C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288" y="2938674"/>
            <a:ext cx="2913893" cy="3832994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34543FF-E789-49E7-B522-03ABC8462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4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3"/>
    </mc:Choice>
    <mc:Fallback>
      <p:transition spd="slow" advTm="3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052DB364381C408DF3ADEA9CDF1B9D" ma:contentTypeVersion="9" ma:contentTypeDescription="Create a new document." ma:contentTypeScope="" ma:versionID="25a5dfb96159c40f40c3e3dc21b50c19">
  <xsd:schema xmlns:xsd="http://www.w3.org/2001/XMLSchema" xmlns:xs="http://www.w3.org/2001/XMLSchema" xmlns:p="http://schemas.microsoft.com/office/2006/metadata/properties" xmlns:ns3="1934d56c-6f96-4594-ab29-8d0749f18ecd" targetNamespace="http://schemas.microsoft.com/office/2006/metadata/properties" ma:root="true" ma:fieldsID="a33d1fec4c33ff568f004871904809cc" ns3:_="">
    <xsd:import namespace="1934d56c-6f96-4594-ab29-8d0749f18e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34d56c-6f96-4594-ab29-8d0749f18e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BF8258-6353-4318-B80D-11FCBC494A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34d56c-6f96-4594-ab29-8d0749f18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EA155F-7B59-4F50-8911-86D7C88F0F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894C3F-A0B4-4A84-9D91-5FEA833D568C}">
  <ds:schemaRefs>
    <ds:schemaRef ds:uri="1934d56c-6f96-4594-ab29-8d0749f18ecd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219</Words>
  <Application>Microsoft Office PowerPoint</Application>
  <PresentationFormat>Widescreen</PresentationFormat>
  <Paragraphs>49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Wine Review Classification</vt:lpstr>
      <vt:lpstr>Table of Contents</vt:lpstr>
      <vt:lpstr>The Problem</vt:lpstr>
      <vt:lpstr>What is Latent Semantic Analysis?</vt:lpstr>
      <vt:lpstr>What is Latent Semantic Analysis?</vt:lpstr>
      <vt:lpstr>Practical Application</vt:lpstr>
      <vt:lpstr>Practical Application</vt:lpstr>
      <vt:lpstr>Results</vt:lpstr>
      <vt:lpstr>Results</vt:lpstr>
      <vt:lpstr>Future Enhancements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Review Classification</dc:title>
  <dc:creator>Lauren Jelinek</dc:creator>
  <cp:lastModifiedBy>Lauren Jelinek</cp:lastModifiedBy>
  <cp:revision>6</cp:revision>
  <dcterms:created xsi:type="dcterms:W3CDTF">2020-05-03T00:43:06Z</dcterms:created>
  <dcterms:modified xsi:type="dcterms:W3CDTF">2020-05-03T03:33:06Z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0x0101001F052DB364381C408DF3ADEA9CDF1B9D</vt:lpwstr>
  </property>
</Properties>
</file>